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90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7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8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6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2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6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6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2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2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9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01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BC3C-1A96-4BAC-BB31-3F8B53C6EB51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82D9-2C98-4DCA-83F4-5930CF5E330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C:\Users\user\Desktop\20 04 04 WORK\SWAB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836" y="-845127"/>
            <a:ext cx="6705600" cy="87422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82958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swabs..</dc:title>
  <dc:creator>user</dc:creator>
  <cp:lastModifiedBy>user</cp:lastModifiedBy>
  <cp:revision>2</cp:revision>
  <dcterms:created xsi:type="dcterms:W3CDTF">2020-04-15T07:54:24Z</dcterms:created>
  <dcterms:modified xsi:type="dcterms:W3CDTF">2020-04-15T07:54:45Z</dcterms:modified>
</cp:coreProperties>
</file>