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90" y="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BC3C-1A96-4BAC-BB31-3F8B53C6EB51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A82D9-2C98-4DCA-83F4-5930CF5E330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0077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BC3C-1A96-4BAC-BB31-3F8B53C6EB51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A82D9-2C98-4DCA-83F4-5930CF5E330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486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BC3C-1A96-4BAC-BB31-3F8B53C6EB51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A82D9-2C98-4DCA-83F4-5930CF5E330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960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BC3C-1A96-4BAC-BB31-3F8B53C6EB51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A82D9-2C98-4DCA-83F4-5930CF5E330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029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BC3C-1A96-4BAC-BB31-3F8B53C6EB51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A82D9-2C98-4DCA-83F4-5930CF5E330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760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BC3C-1A96-4BAC-BB31-3F8B53C6EB51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A82D9-2C98-4DCA-83F4-5930CF5E330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661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BC3C-1A96-4BAC-BB31-3F8B53C6EB51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A82D9-2C98-4DCA-83F4-5930CF5E330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825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BC3C-1A96-4BAC-BB31-3F8B53C6EB51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A82D9-2C98-4DCA-83F4-5930CF5E330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435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BC3C-1A96-4BAC-BB31-3F8B53C6EB51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A82D9-2C98-4DCA-83F4-5930CF5E330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925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BC3C-1A96-4BAC-BB31-3F8B53C6EB51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A82D9-2C98-4DCA-83F4-5930CF5E330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8191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BC3C-1A96-4BAC-BB31-3F8B53C6EB51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1A82D9-2C98-4DCA-83F4-5930CF5E330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012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BC3C-1A96-4BAC-BB31-3F8B53C6EB51}" type="datetimeFigureOut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15/04/2020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A82D9-2C98-4DCA-83F4-5930CF5E3300}" type="slidenum">
              <a:rPr lang="it-IT" smtClean="0">
                <a:solidFill>
                  <a:prstClr val="black">
                    <a:tint val="75000"/>
                  </a:prstClr>
                </a:solidFill>
              </a:rPr>
              <a:pPr/>
              <a:t>‹N›</a:t>
            </a:fld>
            <a:endParaRPr lang="it-IT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7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 descr="C:\Users\user\Desktop\20 04 04 WORK\SWABS.jpg"/>
          <p:cNvPicPr>
            <a:picLocks noGrp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6836" y="-845127"/>
            <a:ext cx="6705600" cy="87422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48829581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1_Tema di Office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Nasal swabs..</dc:title>
  <dc:creator>user</dc:creator>
  <cp:lastModifiedBy>user</cp:lastModifiedBy>
  <cp:revision>2</cp:revision>
  <dcterms:created xsi:type="dcterms:W3CDTF">2020-04-15T07:54:24Z</dcterms:created>
  <dcterms:modified xsi:type="dcterms:W3CDTF">2020-04-15T07:54:45Z</dcterms:modified>
</cp:coreProperties>
</file>